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0A55F4F-25DE-4A4E-ABFC-9F6D7F92A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25D2DC8B-708E-4F72-9FDD-9157B8A68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23255DA-D5F4-4301-B11C-EED4BAD38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C985777-5AB0-41F7-BC35-379698A48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86A04CD-FEB9-41E0-93CF-99B2E8EA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65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1810FC6-3F7F-4C08-BBBA-78A836BC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D47022E-E65B-4E71-BD72-9501074E7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6168783-FA17-49CE-9A49-EA3B0DCA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3BF5B95-BE53-4ADA-B539-4E9F4731C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620081F-6F6C-40B8-9C6C-8C9B9B89D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1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603731BF-084C-4F4E-836E-2BBEDD404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A36D342-F155-414C-B0E5-96F2C4738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CDB5C71-B0EB-4C02-B437-58A089E5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4ADD49B-F13A-4D92-9677-27848750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90F436B-31C6-4065-AA2B-F1010272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32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E4D92AB-76C3-4048-BBB2-A9A5FFA45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F9ABFB43-0EF1-441C-9ECC-15B2D7DD6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821E679-4271-4DDB-98C7-E94EF570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9A93FC2-BC89-4627-AC56-BF752A7F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5302AB2-6A1E-416F-8986-66AB43EA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67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B1BFF4C-EF70-4C71-A168-759A353A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960F013-DA9B-466A-BB44-006C3C08A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53712CB-76D0-46EB-8109-56887000B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61879DE-444C-4C8D-9D9A-8D600E59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E8D6D92-238F-4FD2-9230-9FCA0EFD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8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4740E72-06A7-4311-B6DF-4B1B8FB8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058BE85-D769-455F-855F-8BD79461B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56BECD43-16C7-4951-A66B-58C0040C0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496ACF50-D799-45D6-8886-95C4D4740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2DA4D467-DF2C-4F9C-A334-5D22D0409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432C8967-4A93-487B-AAFD-F04BB963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4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3F2484D-65F8-4EBD-8253-0311746B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D9F58CD-5CBD-4A3B-880E-E74B83CBA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1C2C84D3-D2C9-4C17-AA40-EB3B64491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15D45017-45AC-4751-BA4B-C20363F1E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21AA8706-6B11-4AE2-997B-D2445E665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652300B4-EA76-4332-B617-EB4DA787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764379D2-C359-4507-90E1-7AF772FA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30E445B2-CA1D-4863-8CAA-010749C1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4BF66E-9A1D-44E2-BE05-5668C047A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C64A8151-0600-40D5-B3CA-2E0A24EE7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A2CCFA33-3D57-4802-8E6C-1B8D66C6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A4479676-C7EA-4DAB-88BC-72A492714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1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687ECDAD-1909-4151-8865-00CF063E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2D87EECE-20DE-40A9-B289-682546E03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ECDE04EF-B97C-4040-8ADC-4651667D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05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ABD796F-574B-4DF5-86FE-62AF76A76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27D056D-F382-466D-B1A2-B2BCEC7F5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3FEE9B6-C322-415A-AEB5-FDEEF8C96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1E79A22-67CC-4A4C-AF93-653F1E0C9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5DF7E2D7-E540-4B19-8979-04059D1E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DD221CE4-D0EE-47BF-9CCA-22B8EFE6E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66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3ABBA89-506E-4F30-9368-43D9564FD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01190C44-22A9-45C9-8778-ED9F29E0F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34F36165-F9B1-4BBE-9DF6-1AD768558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2F78C71-5AE7-43E3-A6E7-590C629E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067D9B5-53AD-4A00-A477-4F62415D0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C66829F4-0DB1-499F-9B10-F3700540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7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50DC14CD-C683-4FC4-95BC-8775ABE6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2ACE5B0-244D-4742-AFC2-BB0D86D86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7B9950F-1D7C-4C52-8370-FBEC56F6F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601C3-27C3-40CD-B322-7E978270F6E5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7997440-37E3-46EC-A48B-2B6252441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39C1951-C08E-4C22-9BEF-E19ACBD16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F153-D773-49FF-8331-663F1C421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02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xmlns="" id="{887BC98D-7E02-4F6F-A0A5-02B373739D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282100">
            <a:off x="4577179" y="1309680"/>
            <a:ext cx="1673558" cy="169940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xmlns="" id="{301B25A2-54F6-46AC-9827-1482B8CA32E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611531">
            <a:off x="9690539" y="-216017"/>
            <a:ext cx="2423280" cy="236714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xmlns="" id="{D957E0FF-2A3F-48F2-8646-D44CBDB207E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188805">
            <a:off x="-343062" y="2483804"/>
            <a:ext cx="3002354" cy="305097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xmlns="" id="{2753952B-4884-4A13-8887-0D25D94507A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221456">
            <a:off x="2107326" y="4896900"/>
            <a:ext cx="2189078" cy="2186347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xmlns="" id="{568F28BA-F938-435E-B748-E100BA247DB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121292">
            <a:off x="4589958" y="4401677"/>
            <a:ext cx="2401017" cy="239174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xmlns="" id="{F1D91D99-D2FB-4C26-B6F5-9920A9C0353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90" t="10144" r="56784" b="26755"/>
          <a:stretch/>
        </p:blipFill>
        <p:spPr>
          <a:xfrm rot="20301390">
            <a:off x="5957575" y="2793700"/>
            <a:ext cx="1544129" cy="151397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xmlns="" id="{86EDBBDB-ADA3-48E6-8572-03BBDCBE840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94026" y="2207769"/>
            <a:ext cx="2114305" cy="2065325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xmlns="" id="{A53A419C-8B55-4C96-891A-48133034973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42969" y="4904803"/>
            <a:ext cx="2812932" cy="280942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xmlns="" id="{FD85972F-D25A-47F7-9D37-0E4C6A8A6C1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215481">
            <a:off x="7206626" y="4070776"/>
            <a:ext cx="1526426" cy="1551144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xmlns="" id="{EEEEE078-081F-4AFF-B291-F1230FBD983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22434">
            <a:off x="7144378" y="854589"/>
            <a:ext cx="1660843" cy="165443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xmlns="" id="{BC97065E-EBF9-457B-919B-B7309875D0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468916">
            <a:off x="8598739" y="2047709"/>
            <a:ext cx="2674694" cy="27160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xmlns="" id="{111593D9-0F64-43EF-A4D3-1030810414A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90" t="10144" r="56784" b="26755"/>
          <a:stretch/>
        </p:blipFill>
        <p:spPr>
          <a:xfrm>
            <a:off x="10683350" y="4189040"/>
            <a:ext cx="2162715" cy="2120474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397CA46C-5386-419E-955E-3A4AE2ED56C4}"/>
              </a:ext>
            </a:extLst>
          </p:cNvPr>
          <p:cNvSpPr/>
          <p:nvPr/>
        </p:nvSpPr>
        <p:spPr>
          <a:xfrm>
            <a:off x="-822891" y="395132"/>
            <a:ext cx="924697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b="1" cap="none" spc="0" dirty="0" err="1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Rman</a:t>
            </a:r>
            <a:r>
              <a:rPr lang="en-US" altLang="ja-JP" sz="4000" b="1" cap="none" spc="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-j</a:t>
            </a:r>
            <a:r>
              <a:rPr lang="ja-JP" altLang="en-US" sz="4000" b="1" cap="none" spc="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 </a:t>
            </a:r>
            <a:r>
              <a:rPr lang="en-US" altLang="ja-JP" sz="4000" b="1" cap="none" spc="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6</a:t>
            </a:r>
            <a:r>
              <a:rPr lang="en-US" altLang="ja-JP" sz="4000" b="1" cap="none" spc="0" baseline="3000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th</a:t>
            </a:r>
            <a:r>
              <a:rPr lang="ja-JP" altLang="en-US" sz="4000" b="1" cap="none" spc="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 </a:t>
            </a:r>
            <a:r>
              <a:rPr lang="en-US" altLang="ja-JP" sz="4000" b="1" cap="none" spc="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Annual</a:t>
            </a:r>
            <a:r>
              <a:rPr lang="ja-JP" altLang="en-US" sz="4000" b="1" cap="none" spc="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 </a:t>
            </a:r>
            <a:r>
              <a:rPr lang="en-US" altLang="ja-JP" sz="4000" b="1" cap="none" spc="0" dirty="0">
                <a:ln w="12700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1719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meeting</a:t>
            </a:r>
            <a:endParaRPr lang="ja-JP" altLang="en-US" sz="4000" b="1" cap="none" spc="0" dirty="0">
              <a:ln w="12700" cmpd="sng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rgbClr val="17191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xmlns="" id="{02BCF6CF-5DB0-4100-80FC-888F91A0A7C5}"/>
              </a:ext>
            </a:extLst>
          </p:cNvPr>
          <p:cNvSpPr txBox="1"/>
          <p:nvPr/>
        </p:nvSpPr>
        <p:spPr>
          <a:xfrm>
            <a:off x="428600" y="1151406"/>
            <a:ext cx="4669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September</a:t>
            </a:r>
            <a:r>
              <a:rPr kumimoji="1" lang="ja-JP" altLang="en-US" sz="2800" b="1" dirty="0"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 </a:t>
            </a:r>
            <a:r>
              <a:rPr kumimoji="1" lang="en-US" altLang="ja-JP" sz="2800" b="1" dirty="0"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17-18,</a:t>
            </a:r>
            <a:r>
              <a:rPr kumimoji="1" lang="ja-JP" altLang="en-US" sz="2800" b="1" dirty="0"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 </a:t>
            </a:r>
            <a:r>
              <a:rPr kumimoji="1" lang="en-US" altLang="ja-JP" sz="2800" b="1" dirty="0"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2020</a:t>
            </a:r>
            <a:r>
              <a:rPr kumimoji="1" lang="ja-JP" altLang="en-US" sz="2800" b="1" dirty="0"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  </a:t>
            </a:r>
            <a:endParaRPr kumimoji="1" lang="en-US" altLang="ja-JP" sz="2800" b="1" dirty="0"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  <a:p>
            <a:r>
              <a:rPr lang="en-US" altLang="ja-JP" sz="3600" b="1" dirty="0"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Webinar</a:t>
            </a:r>
            <a:endParaRPr kumimoji="1" lang="ja-JP" altLang="en-US" sz="3600" b="1" dirty="0"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17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Kristen ITC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阿部 紀里子</dc:creator>
  <cp:lastModifiedBy>Ishida Kimiko</cp:lastModifiedBy>
  <cp:revision>15</cp:revision>
  <dcterms:created xsi:type="dcterms:W3CDTF">2020-09-16T04:06:09Z</dcterms:created>
  <dcterms:modified xsi:type="dcterms:W3CDTF">2020-09-16T07:32:41Z</dcterms:modified>
</cp:coreProperties>
</file>